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2567A6B-0248-4998-9EE1-069E52788346}" type="datetimeFigureOut">
              <a:rPr lang="hr-HR" smtClean="0"/>
              <a:t>18.10.2022.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C06A476-4C15-4C4B-B6E0-7220A79E9545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51520" y="2636912"/>
            <a:ext cx="7772400" cy="1944216"/>
          </a:xfrm>
        </p:spPr>
        <p:txBody>
          <a:bodyPr>
            <a:normAutofit/>
          </a:bodyPr>
          <a:lstStyle/>
          <a:p>
            <a:r>
              <a:rPr lang="hr-HR" sz="8000" dirty="0"/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972250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60672" cy="1039427"/>
          </a:xfrm>
        </p:spPr>
        <p:txBody>
          <a:bodyPr>
            <a:noAutofit/>
          </a:bodyPr>
          <a:lstStyle/>
          <a:p>
            <a:r>
              <a:rPr lang="hr-HR" sz="7200" dirty="0"/>
              <a:t>Hvala na pažnji!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44008" y="5661248"/>
            <a:ext cx="4258816" cy="896963"/>
          </a:xfrm>
        </p:spPr>
        <p:txBody>
          <a:bodyPr/>
          <a:lstStyle/>
          <a:p>
            <a:pPr marL="114300" indent="0">
              <a:buNone/>
            </a:pPr>
            <a:r>
              <a:rPr lang="hr-HR" dirty="0"/>
              <a:t>Izradila: Ana </a:t>
            </a:r>
            <a:r>
              <a:rPr lang="hr-HR" dirty="0" err="1"/>
              <a:t>Vurić</a:t>
            </a:r>
            <a:r>
              <a:rPr lang="hr-HR" dirty="0"/>
              <a:t>, 4.r.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2072066" cy="2736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818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>
                <a:solidFill>
                  <a:srgbClr val="FF0000"/>
                </a:solidFill>
              </a:rPr>
              <a:t>Zastava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26174"/>
            <a:ext cx="6253509" cy="417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756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Stanovnici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6600" dirty="0"/>
              <a:t> U Japanu živi oko 125,8 milijuna stanovnika</a:t>
            </a:r>
          </a:p>
          <a:p>
            <a:endParaRPr lang="hr-HR" sz="4800" dirty="0"/>
          </a:p>
        </p:txBody>
      </p:sp>
    </p:spTree>
    <p:extLst>
      <p:ext uri="{BB962C8B-B14F-4D97-AF65-F5344CB8AC3E}">
        <p14:creationId xmlns:p14="http://schemas.microsoft.com/office/powerpoint/2010/main" val="240894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Jela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/>
              <a:t>sushi</a:t>
            </a:r>
            <a:endParaRPr lang="hr-HR" dirty="0"/>
          </a:p>
          <a:p>
            <a:r>
              <a:rPr lang="hr-HR" dirty="0" err="1"/>
              <a:t>curry</a:t>
            </a:r>
            <a:r>
              <a:rPr lang="hr-HR" dirty="0"/>
              <a:t> riža</a:t>
            </a:r>
          </a:p>
          <a:p>
            <a:r>
              <a:rPr lang="hr-HR" dirty="0" err="1"/>
              <a:t>kobe</a:t>
            </a:r>
            <a:r>
              <a:rPr lang="hr-HR" dirty="0"/>
              <a:t> </a:t>
            </a:r>
            <a:r>
              <a:rPr lang="hr-HR" dirty="0" err="1"/>
              <a:t>beef</a:t>
            </a:r>
            <a:endParaRPr lang="hr-HR" dirty="0"/>
          </a:p>
          <a:p>
            <a:r>
              <a:rPr lang="hr-HR" dirty="0"/>
              <a:t>tjestenina</a:t>
            </a:r>
          </a:p>
          <a:p>
            <a:r>
              <a:rPr lang="hr-HR" dirty="0"/>
              <a:t>riža sendvič</a:t>
            </a:r>
          </a:p>
          <a:p>
            <a:r>
              <a:rPr lang="hr-HR" dirty="0" err="1"/>
              <a:t>takoyaki</a:t>
            </a:r>
            <a:endParaRPr lang="hr-HR" dirty="0"/>
          </a:p>
          <a:p>
            <a:r>
              <a:rPr lang="hr-HR" dirty="0" err="1"/>
              <a:t>okonimiyaki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1772816"/>
            <a:ext cx="2088232" cy="155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5282696"/>
            <a:ext cx="2088232" cy="143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7" y="3446686"/>
            <a:ext cx="2232249" cy="167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261457"/>
            <a:ext cx="1946398" cy="145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5249116"/>
            <a:ext cx="1893657" cy="142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4927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TREŠNJIN CVIJET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>
              <a:buClr>
                <a:schemeClr val="accent1"/>
              </a:buClr>
            </a:pPr>
            <a:r>
              <a:rPr lang="hr-HR" sz="2400" dirty="0"/>
              <a:t>jedan od najvažnijih simbola Japana</a:t>
            </a:r>
          </a:p>
          <a:p>
            <a:r>
              <a:rPr lang="hr-HR" dirty="0"/>
              <a:t>vrijeme kada cvate trešnja označava</a:t>
            </a:r>
          </a:p>
          <a:p>
            <a:pPr marL="114300" indent="0">
              <a:buNone/>
            </a:pPr>
            <a:r>
              <a:rPr lang="hr-HR" dirty="0"/>
              <a:t>   jedno od vrhunaca japanskog kalendara i</a:t>
            </a:r>
          </a:p>
          <a:p>
            <a:pPr marL="114300" indent="0">
              <a:buNone/>
            </a:pPr>
            <a:r>
              <a:rPr lang="hr-HR" dirty="0"/>
              <a:t>   predstavlja početak proljeća</a:t>
            </a:r>
          </a:p>
          <a:p>
            <a:pPr marL="114300" indent="0">
              <a:buNone/>
            </a:pPr>
            <a:endParaRPr lang="hr-HR" dirty="0"/>
          </a:p>
          <a:p>
            <a:pPr marL="114300" indent="0">
              <a:buNone/>
            </a:pPr>
            <a:r>
              <a:rPr lang="hr-HR" dirty="0"/>
              <a:t>  </a:t>
            </a:r>
          </a:p>
          <a:p>
            <a:pPr marL="114300" indent="0">
              <a:buNone/>
            </a:pPr>
            <a:endParaRPr lang="hr-H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42458"/>
            <a:ext cx="3582071" cy="23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861049"/>
            <a:ext cx="2232248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52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Obred čaja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ponuđena šalica uzima se desnom </a:t>
            </a:r>
          </a:p>
          <a:p>
            <a:pPr marL="114300" indent="0">
              <a:buNone/>
            </a:pPr>
            <a:r>
              <a:rPr lang="hr-HR" dirty="0"/>
              <a:t>  rukom i polaže se na lijevi dlan</a:t>
            </a:r>
          </a:p>
          <a:p>
            <a:pPr marL="114300" indent="0">
              <a:buNone/>
            </a:pPr>
            <a:r>
              <a:rPr lang="hr-HR" dirty="0"/>
              <a:t>  </a:t>
            </a:r>
          </a:p>
          <a:p>
            <a:r>
              <a:rPr lang="hr-HR" dirty="0"/>
              <a:t>prilikom podizanja šalice, domaćinu se</a:t>
            </a:r>
          </a:p>
          <a:p>
            <a:pPr marL="114300" indent="0">
              <a:buNone/>
            </a:pPr>
            <a:r>
              <a:rPr lang="hr-HR" dirty="0"/>
              <a:t>   upućuje lagani naklon u znak zahvalnosti</a:t>
            </a:r>
          </a:p>
          <a:p>
            <a:pPr marL="114300" indent="0">
              <a:buNone/>
            </a:pPr>
            <a:r>
              <a:rPr lang="hr-HR" dirty="0"/>
              <a:t>   i poštovanja</a:t>
            </a:r>
          </a:p>
          <a:p>
            <a:r>
              <a:rPr lang="hr-HR" dirty="0"/>
              <a:t>čaj se ispija u tri gutljaja, pri čemu je </a:t>
            </a:r>
          </a:p>
          <a:p>
            <a:pPr marL="114300" indent="0">
              <a:buNone/>
            </a:pPr>
            <a:r>
              <a:rPr lang="hr-HR" dirty="0"/>
              <a:t>   posljednji gutljaj najduži</a:t>
            </a:r>
          </a:p>
          <a:p>
            <a:pPr marL="114300" indent="0">
              <a:buNone/>
            </a:pPr>
            <a:endParaRPr lang="hr-HR" dirty="0"/>
          </a:p>
          <a:p>
            <a:pPr marL="114300" indent="0"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869160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792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Japanski vrtovi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pažljivo zamišljena mjesta mira i </a:t>
            </a:r>
          </a:p>
          <a:p>
            <a:pPr marL="114300" indent="0">
              <a:buNone/>
            </a:pPr>
            <a:r>
              <a:rPr lang="hr-HR" dirty="0"/>
              <a:t>   ljepote</a:t>
            </a:r>
          </a:p>
          <a:p>
            <a:r>
              <a:rPr lang="hr-HR" dirty="0"/>
              <a:t>Karakteristika japanskog vrta</a:t>
            </a:r>
          </a:p>
          <a:p>
            <a:pPr marL="114300" indent="0">
              <a:buNone/>
            </a:pPr>
            <a:r>
              <a:rPr lang="hr-HR" dirty="0"/>
              <a:t>   maksimalno je iskorištavanje </a:t>
            </a:r>
          </a:p>
          <a:p>
            <a:pPr marL="114300" indent="0">
              <a:buNone/>
            </a:pPr>
            <a:r>
              <a:rPr lang="hr-HR" dirty="0"/>
              <a:t>  slobodnog prostora</a:t>
            </a:r>
          </a:p>
          <a:p>
            <a:pPr marL="114300" indent="0">
              <a:buNone/>
            </a:pPr>
            <a:endParaRPr lang="hr-H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05064"/>
            <a:ext cx="2943739" cy="19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4724"/>
            <a:ext cx="3282190" cy="2461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2703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/>
              <a:t>kimono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tradicionalni japanski odjevni</a:t>
            </a:r>
          </a:p>
          <a:p>
            <a:pPr marL="114300" indent="0">
              <a:buNone/>
            </a:pPr>
            <a:r>
              <a:rPr lang="hr-HR" dirty="0"/>
              <a:t>   predmet</a:t>
            </a:r>
          </a:p>
          <a:p>
            <a:r>
              <a:rPr lang="hr-HR" dirty="0"/>
              <a:t>najčešće se prepoznaje po</a:t>
            </a:r>
          </a:p>
          <a:p>
            <a:pPr marL="114300" indent="0">
              <a:buNone/>
            </a:pPr>
            <a:r>
              <a:rPr lang="hr-HR" dirty="0"/>
              <a:t>   dugim rukavima i pojasu</a:t>
            </a:r>
          </a:p>
          <a:p>
            <a:r>
              <a:rPr lang="hr-HR" dirty="0"/>
              <a:t>uz kimono se nose japanske </a:t>
            </a:r>
          </a:p>
          <a:p>
            <a:pPr marL="114300" indent="0">
              <a:buNone/>
            </a:pPr>
            <a:r>
              <a:rPr lang="hr-HR" dirty="0"/>
              <a:t>   čarape i tradicionalna japanska</a:t>
            </a:r>
          </a:p>
          <a:p>
            <a:pPr marL="114300" indent="0">
              <a:buNone/>
            </a:pPr>
            <a:r>
              <a:rPr lang="hr-HR" dirty="0"/>
              <a:t>   obuća</a:t>
            </a:r>
          </a:p>
          <a:p>
            <a:pPr marL="114300" indent="0">
              <a:buNone/>
            </a:pPr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480" y="2060848"/>
            <a:ext cx="2880320" cy="3885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90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26128" y="332656"/>
            <a:ext cx="8260672" cy="1115143"/>
          </a:xfrm>
        </p:spPr>
        <p:txBody>
          <a:bodyPr>
            <a:noAutofit/>
          </a:bodyPr>
          <a:lstStyle/>
          <a:p>
            <a:br>
              <a:rPr lang="hr-HR" sz="4000" dirty="0"/>
            </a:br>
            <a:r>
              <a:rPr lang="hr-HR" sz="4000" dirty="0"/>
              <a:t>Vulkani</a:t>
            </a:r>
            <a:br>
              <a:rPr lang="hr-HR" sz="4000" dirty="0"/>
            </a:br>
            <a:endParaRPr lang="hr-HR" sz="40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600" dirty="0"/>
              <a:t>u Japanu ima preko dvjesto </a:t>
            </a:r>
          </a:p>
          <a:p>
            <a:pPr marL="114300" indent="0">
              <a:buNone/>
            </a:pPr>
            <a:r>
              <a:rPr lang="hr-HR" sz="3600" dirty="0"/>
              <a:t>   vulkana</a:t>
            </a:r>
          </a:p>
          <a:p>
            <a:pPr marL="114300" indent="0">
              <a:buNone/>
            </a:pPr>
            <a:endParaRPr lang="hr-H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3312368" cy="22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81" y="4607075"/>
            <a:ext cx="3742619" cy="173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0359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ekarska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Apotekars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ekars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93</TotalTime>
  <Words>161</Words>
  <Application>Microsoft Office PowerPoint</Application>
  <PresentationFormat>Prikaz na zaslonu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Century Gothic</vt:lpstr>
      <vt:lpstr>Apotekarska</vt:lpstr>
      <vt:lpstr>Japan</vt:lpstr>
      <vt:lpstr>Zastava</vt:lpstr>
      <vt:lpstr>Stanovnici</vt:lpstr>
      <vt:lpstr>Jela</vt:lpstr>
      <vt:lpstr>TREŠNJIN CVIJET</vt:lpstr>
      <vt:lpstr>Obred čaja</vt:lpstr>
      <vt:lpstr>Japanski vrtovi</vt:lpstr>
      <vt:lpstr>kimono</vt:lpstr>
      <vt:lpstr> Vulkani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</dc:title>
  <dc:creator>Korisnik</dc:creator>
  <cp:lastModifiedBy>Maja Lojen</cp:lastModifiedBy>
  <cp:revision>14</cp:revision>
  <dcterms:created xsi:type="dcterms:W3CDTF">2022-10-07T11:56:25Z</dcterms:created>
  <dcterms:modified xsi:type="dcterms:W3CDTF">2022-10-18T09:58:54Z</dcterms:modified>
</cp:coreProperties>
</file>