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 LOVREK" userId="f920b6b5ea799063" providerId="LiveId" clId="{1EE40FE4-BFEF-435C-B60B-25832058F988}"/>
    <pc:docChg chg="delSld">
      <pc:chgData name="EMA LOVREK" userId="f920b6b5ea799063" providerId="LiveId" clId="{1EE40FE4-BFEF-435C-B60B-25832058F988}" dt="2022-09-30T17:26:38.480" v="1" actId="47"/>
      <pc:docMkLst>
        <pc:docMk/>
      </pc:docMkLst>
      <pc:sldChg chg="del">
        <pc:chgData name="EMA LOVREK" userId="f920b6b5ea799063" providerId="LiveId" clId="{1EE40FE4-BFEF-435C-B60B-25832058F988}" dt="2022-09-30T17:26:38.480" v="1" actId="47"/>
        <pc:sldMkLst>
          <pc:docMk/>
          <pc:sldMk cId="4247979157" sldId="259"/>
        </pc:sldMkLst>
      </pc:sldChg>
      <pc:sldChg chg="del">
        <pc:chgData name="EMA LOVREK" userId="f920b6b5ea799063" providerId="LiveId" clId="{1EE40FE4-BFEF-435C-B60B-25832058F988}" dt="2022-09-30T17:26:35.101" v="0" actId="47"/>
        <pc:sldMkLst>
          <pc:docMk/>
          <pc:sldMk cId="3559864150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48C9E5-4FE6-4356-9F35-0C389044F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DE89D53-3F30-9016-01E2-6A7F6953F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1B879D2-A9EE-5DEA-0E6F-4CBF7F1A3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EB11F2E-FAA5-5F59-A3AF-C25BC8313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A0F23AF-3B2F-4CCD-FF2F-9B5310C7E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82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3B1984-503F-C18D-0D7A-620AA91EE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E105FB1-73BD-DFB1-977D-F010173CC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8477D5A-2C7E-DEAA-02F0-29D268CBD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221C67A-48E8-8B27-F350-4705CEEA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F417DB4-3E50-FBA6-C3FA-78CC22EF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8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79C9679-C283-6697-283E-E4A24E3D7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3222110-B1BD-162F-09D3-26CCA9868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3D998A1-5FC9-2567-228F-24A2F3A8B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869F3D7-5554-D576-E5C6-493147A20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3477888-9CE7-5235-75B0-5CA3BACA3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5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CFF2DD-F39E-4ADF-2348-A599083F0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9C8798-E795-ECAD-5258-945167B9D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9041B36-7059-A4B1-53D2-BAABFE9C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B5DBEC0-9E7F-94BE-5433-D2996A59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714FD8D-E058-2822-58B6-9B4353EBC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97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2057E5-F82C-FFFD-E5AD-836DB2AA9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BCA97EA-F0D6-9D98-1B5A-6956AEB99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F54E8F4-D229-3CD3-8312-B0B192CC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CBA90EB-D7A8-101C-BEA1-A8EF5148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B3C4EAF-BD45-3498-301D-473CB492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0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D35653-95CA-B26B-7432-4BB74875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00D1BA-8319-3B5A-1868-73BCE17428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A86784A-797C-E5CB-24CB-A7DE8A3E0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1CBBF52-868A-DE3C-6C9C-B43F6823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7F457DB-2FAD-6076-1A6D-CD410DCA9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0A53219-24DB-09F7-F45A-4A4CC3BCF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5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42E831-100A-8A8C-0F37-85BA045B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C30EC28-FAAD-3B59-7FB6-302D2BC7C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28D9C6E-D80B-7DD3-F778-ABECE909F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91FCE44-088A-B70B-EE07-E75A6706E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70A6F1E-4CD5-2BD4-A423-F2A3A50204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BBD7A3A1-5006-545B-D3B6-6439811E5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4D42E95-8467-A953-181E-EF344E7A9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B8B4E152-F50C-0715-B092-00D43A25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0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90CBA5-CCB2-EBD2-FBB4-15EAB8E47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F1F5EF2B-07CA-83E5-788F-A23B2D03E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8521E9F-BCBC-504D-38ED-95F0AB1E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9E1487EB-8A83-987E-D323-6B64407C1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34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40833290-B3EE-CF7E-68F8-B547FDB1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EF71EB4-87B5-6032-44F2-EF2FD74A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1A481370-D612-B7D1-851F-70F8F301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62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04DE8D-A0D9-5E58-D0CE-798D23578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8B34C6D-AB11-1421-1DFB-FCF8CA340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81B3109-6B09-7649-1539-9AB548636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3E0BAFB-91E6-0A46-3E8E-B5FE825FB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C630C8E-E14C-6720-FE77-4BDA5BAC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7271DBF-FE19-FD75-7719-0DD08FC3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11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3F2CE6-A655-6590-8F19-8C247A829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7B883769-8C65-5B7E-8EF8-CA0A2D9C6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D2A6CAA-3739-EF8F-EBD0-BFFCE00A3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1655612-B598-0BF0-E85C-2EE3E37D8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FBFD362-8F58-EFFF-AFFA-D94B6B13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819BAC5-23DE-5087-E084-C7DD9003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84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AFABC62A-D4CC-532D-1814-9D795E10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DED149A-14A5-F0CD-B97C-15D8F6B55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E464DEB-E1B1-D328-F2A4-F8BA775AB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7D8DF-B2D2-4321-95CD-1CCD6ED3EF2C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5FBB0E7-2816-D9E9-D510-0184AB541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A9196AC-59A3-94F6-957E-93BE831B3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69366-D5F5-4FC2-B576-9BD96B142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94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74731A3-8D8F-E656-B3C7-6C823FFAB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3579" y="1313702"/>
            <a:ext cx="5334931" cy="4230595"/>
          </a:xfrm>
        </p:spPr>
        <p:txBody>
          <a:bodyPr>
            <a:normAutofit/>
          </a:bodyPr>
          <a:lstStyle/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hr-HR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K</a:t>
            </a:r>
            <a:r>
              <a:rPr lang="en-GB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on </a:t>
            </a:r>
            <a:r>
              <a:rPr lang="en-GB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ni</a:t>
            </a:r>
            <a:r>
              <a:rPr lang="en-GB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hr-HR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ći</a:t>
            </a:r>
            <a:r>
              <a:rPr lang="hr-HR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hr-HR" dirty="0" err="1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va</a:t>
            </a:r>
            <a:r>
              <a:rPr lang="hr-HR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!  (</a:t>
            </a:r>
            <a:r>
              <a:rPr lang="ja-JP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こんにちは！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)</a:t>
            </a: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hr-HR" dirty="0">
              <a:effectLst/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Ha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đi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me ma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ši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te. (</a:t>
            </a:r>
            <a:r>
              <a:rPr lang="ja-JP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はじめまして。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)</a:t>
            </a: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GB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___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___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des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. (</a:t>
            </a:r>
            <a:r>
              <a:rPr lang="ja-JP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○○です。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)</a:t>
            </a: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hr-HR" dirty="0">
              <a:effectLst/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Jo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ro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ši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ku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o ne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gai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hr-HR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ši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mas. (</a:t>
            </a:r>
            <a:r>
              <a:rPr lang="ja-JP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よろしくお願いします。</a:t>
            </a:r>
            <a:r>
              <a:rPr lang="hr-HR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)</a:t>
            </a:r>
            <a:endParaRPr lang="en-GB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GB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GB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l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GB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9615E03-B443-BB03-D9B7-719CEE5B7A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81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 descr="Slika na kojoj se prikazuje stol&#10;&#10;Opis je automatski generiran">
            <a:extLst>
              <a:ext uri="{FF2B5EF4-FFF2-40B4-BE49-F238E27FC236}">
                <a16:creationId xmlns:a16="http://schemas.microsoft.com/office/drawing/2014/main" id="{039D11CA-BD94-1FC3-5756-6D0FDFEB8A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64" y="284085"/>
            <a:ext cx="7463674" cy="5282882"/>
          </a:xfr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080462A4-B791-621D-7E20-0F618B4B46AF}"/>
              </a:ext>
            </a:extLst>
          </p:cNvPr>
          <p:cNvSpPr txBox="1"/>
          <p:nvPr/>
        </p:nvSpPr>
        <p:spPr>
          <a:xfrm>
            <a:off x="7806939" y="5566967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accent2"/>
                </a:solidFill>
              </a:rPr>
              <a:t>Kako napisati vlastito ime?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131EFBCF-0F96-E7AC-7107-FB96906C5189}"/>
              </a:ext>
            </a:extLst>
          </p:cNvPr>
          <p:cNvSpPr txBox="1"/>
          <p:nvPr/>
        </p:nvSpPr>
        <p:spPr>
          <a:xfrm>
            <a:off x="8632055" y="6119336"/>
            <a:ext cx="35599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___</a:t>
            </a:r>
            <a:r>
              <a:rPr lang="hr-HR" sz="2400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___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des</a:t>
            </a:r>
            <a:r>
              <a:rPr lang="hr-HR" sz="2400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. (</a:t>
            </a:r>
            <a:r>
              <a:rPr lang="ja-JP" sz="2400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○○です。</a:t>
            </a:r>
            <a:r>
              <a:rPr lang="hr-HR" sz="2400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)</a:t>
            </a:r>
          </a:p>
          <a:p>
            <a:endParaRPr lang="en-GB" dirty="0"/>
          </a:p>
        </p:txBody>
      </p:sp>
      <p:pic>
        <p:nvPicPr>
          <p:cNvPr id="10" name="Slika 9" descr="Slika na kojoj se prikazuje igračka, lutka, isječak crteža, vektorska grafika&#10;&#10;Opis je automatski generiran">
            <a:extLst>
              <a:ext uri="{FF2B5EF4-FFF2-40B4-BE49-F238E27FC236}">
                <a16:creationId xmlns:a16="http://schemas.microsoft.com/office/drawing/2014/main" id="{14B745EA-F46A-998E-8B14-6608A359DA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2" t="10738" r="21422" b="13835"/>
          <a:stretch/>
        </p:blipFill>
        <p:spPr>
          <a:xfrm>
            <a:off x="8041505" y="1748732"/>
            <a:ext cx="2778895" cy="3772883"/>
          </a:xfrm>
          <a:prstGeom prst="rect">
            <a:avLst/>
          </a:prstGeom>
        </p:spPr>
      </p:pic>
      <p:sp>
        <p:nvSpPr>
          <p:cNvPr id="11" name="Oblačić za govor: ovalni 10">
            <a:extLst>
              <a:ext uri="{FF2B5EF4-FFF2-40B4-BE49-F238E27FC236}">
                <a16:creationId xmlns:a16="http://schemas.microsoft.com/office/drawing/2014/main" id="{DA422FE0-3E52-2A63-C978-79D8BA3877A0}"/>
              </a:ext>
            </a:extLst>
          </p:cNvPr>
          <p:cNvSpPr/>
          <p:nvPr/>
        </p:nvSpPr>
        <p:spPr>
          <a:xfrm>
            <a:off x="9224960" y="111349"/>
            <a:ext cx="2609850" cy="1792365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</a:rPr>
              <a:t>エマ　です。</a:t>
            </a:r>
            <a:endParaRPr lang="en-GB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355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EF8AE0-B8F4-B368-57D9-B16C2EFCA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259" y="193263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Brojevi 1-10</a:t>
            </a:r>
            <a:endParaRPr lang="en-GB" sz="3600" dirty="0">
              <a:solidFill>
                <a:schemeClr val="accent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B4E5BF3-B953-FE70-ECF0-4EB906665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41" y="1274307"/>
            <a:ext cx="7270812" cy="5390430"/>
          </a:xfrm>
          <a:prstGeom prst="rect">
            <a:avLst/>
          </a:prstGeom>
        </p:spPr>
      </p:pic>
      <p:pic>
        <p:nvPicPr>
          <p:cNvPr id="7" name="Slika 6" descr="Slika na kojoj se prikazuje tekst&#10;&#10;Opis je automatski generiran">
            <a:extLst>
              <a:ext uri="{FF2B5EF4-FFF2-40B4-BE49-F238E27FC236}">
                <a16:creationId xmlns:a16="http://schemas.microsoft.com/office/drawing/2014/main" id="{7B59A0D6-DABE-19B2-962A-ABBD9F41F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436" y="637148"/>
            <a:ext cx="2658621" cy="362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6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A26C44-EC66-045D-9AF2-27BA4A899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>
                <a:solidFill>
                  <a:schemeClr val="accent2"/>
                </a:solidFill>
              </a:rPr>
              <a:t>Koliko imaš </a:t>
            </a:r>
            <a:r>
              <a:rPr lang="hr-HR" sz="2400" dirty="0">
                <a:solidFill>
                  <a:schemeClr val="accent2"/>
                </a:solidFill>
                <a:latin typeface="+mn-lt"/>
              </a:rPr>
              <a:t>godina</a:t>
            </a:r>
            <a:r>
              <a:rPr lang="hr-HR" sz="2400" b="1" dirty="0">
                <a:solidFill>
                  <a:schemeClr val="accent2"/>
                </a:solidFill>
              </a:rPr>
              <a:t>?</a:t>
            </a:r>
            <a:endParaRPr lang="en-GB" sz="2400" b="1" dirty="0">
              <a:solidFill>
                <a:schemeClr val="accent2"/>
              </a:solidFill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EFDF1AD-0965-556F-FABD-E732267F4A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83" b="20167"/>
          <a:stretch/>
        </p:blipFill>
        <p:spPr>
          <a:xfrm>
            <a:off x="1000125" y="2297421"/>
            <a:ext cx="5715000" cy="34432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E59D198E-CF77-42A5-5DFC-A67A68D26523}"/>
              </a:ext>
            </a:extLst>
          </p:cNvPr>
          <p:cNvSpPr txBox="1"/>
          <p:nvPr/>
        </p:nvSpPr>
        <p:spPr>
          <a:xfrm>
            <a:off x="2838450" y="1490633"/>
            <a:ext cx="3876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_____</a:t>
            </a:r>
            <a:r>
              <a:rPr lang="hr-HR" sz="2000" dirty="0" err="1"/>
              <a:t>sai</a:t>
            </a:r>
            <a:r>
              <a:rPr lang="hr-HR" sz="2000" dirty="0"/>
              <a:t> </a:t>
            </a:r>
            <a:r>
              <a:rPr lang="hr-HR" sz="2000" dirty="0" err="1"/>
              <a:t>desu</a:t>
            </a:r>
            <a:r>
              <a:rPr lang="hr-HR" sz="2000" dirty="0"/>
              <a:t>. </a:t>
            </a:r>
            <a:r>
              <a:rPr lang="ja-JP" altLang="en-US" sz="2000" dirty="0"/>
              <a:t>（○○歳です。）</a:t>
            </a:r>
            <a:endParaRPr lang="en-GB" sz="2000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D07F27AE-A995-5391-2F0F-7EA7DFEEE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1272" y="2132188"/>
            <a:ext cx="2780017" cy="3773751"/>
          </a:xfrm>
          <a:prstGeom prst="rect">
            <a:avLst/>
          </a:prstGeom>
        </p:spPr>
      </p:pic>
      <p:sp>
        <p:nvSpPr>
          <p:cNvPr id="9" name="Oblačić za govor: ovalni 8">
            <a:extLst>
              <a:ext uri="{FF2B5EF4-FFF2-40B4-BE49-F238E27FC236}">
                <a16:creationId xmlns:a16="http://schemas.microsoft.com/office/drawing/2014/main" id="{B35446DE-053A-2737-890C-C2C2A2B157CA}"/>
              </a:ext>
            </a:extLst>
          </p:cNvPr>
          <p:cNvSpPr/>
          <p:nvPr/>
        </p:nvSpPr>
        <p:spPr>
          <a:xfrm>
            <a:off x="8714179" y="368975"/>
            <a:ext cx="2372835" cy="1763213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8ADC6F5B-2823-B022-5E5B-2DEC528D1B93}"/>
              </a:ext>
            </a:extLst>
          </p:cNvPr>
          <p:cNvSpPr txBox="1"/>
          <p:nvPr/>
        </p:nvSpPr>
        <p:spPr>
          <a:xfrm>
            <a:off x="8919613" y="1050526"/>
            <a:ext cx="1961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</a:rPr>
              <a:t>二十二　歳です。</a:t>
            </a:r>
            <a:endParaRPr lang="en-GB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1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BD3647A-FC05-B157-CE6C-05E193378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338" y="643466"/>
            <a:ext cx="603532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3983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108</Words>
  <Application>Microsoft Office PowerPoint</Application>
  <PresentationFormat>Široki zaslon</PresentationFormat>
  <Paragraphs>15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2" baseType="lpstr">
      <vt:lpstr>Aharoni</vt:lpstr>
      <vt:lpstr>Arial</vt:lpstr>
      <vt:lpstr>Calibri</vt:lpstr>
      <vt:lpstr>Calibri Light</vt:lpstr>
      <vt:lpstr>Times New Roman</vt:lpstr>
      <vt:lpstr>Wingdings</vt:lpstr>
      <vt:lpstr>Tema sustava Office</vt:lpstr>
      <vt:lpstr>PowerPoint prezentacija</vt:lpstr>
      <vt:lpstr>PowerPoint prezentacija</vt:lpstr>
      <vt:lpstr>Brojevi 1-10</vt:lpstr>
      <vt:lpstr>Koliko imaš godina?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EMA LOVREK</dc:creator>
  <cp:lastModifiedBy>EMA LOVREK</cp:lastModifiedBy>
  <cp:revision>1</cp:revision>
  <dcterms:created xsi:type="dcterms:W3CDTF">2022-09-08T14:33:45Z</dcterms:created>
  <dcterms:modified xsi:type="dcterms:W3CDTF">2022-09-30T17:26:38Z</dcterms:modified>
</cp:coreProperties>
</file>