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25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43" autoAdjust="0"/>
  </p:normalViewPr>
  <p:slideViewPr>
    <p:cSldViewPr>
      <p:cViewPr varScale="1">
        <p:scale>
          <a:sx n="75" d="100"/>
          <a:sy n="75" d="100"/>
        </p:scale>
        <p:origin x="166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E68-7C7B-4A4A-8C3E-96456A170C05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144F17-734F-40CE-BD00-0744B6BFBEBD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E68-7C7B-4A4A-8C3E-96456A170C05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4F17-734F-40CE-BD00-0744B6BFBE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E68-7C7B-4A4A-8C3E-96456A170C05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4F17-734F-40CE-BD00-0744B6BFBE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E68-7C7B-4A4A-8C3E-96456A170C05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144F17-734F-40CE-BD00-0744B6BFBEBD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E68-7C7B-4A4A-8C3E-96456A170C05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4F17-734F-40CE-BD00-0744B6BFBE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E68-7C7B-4A4A-8C3E-96456A170C05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4F17-734F-40CE-BD00-0744B6BFBEBD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E68-7C7B-4A4A-8C3E-96456A170C05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4F17-734F-40CE-BD00-0744B6BFBE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E68-7C7B-4A4A-8C3E-96456A170C05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4F17-734F-40CE-BD00-0744B6BFBE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E68-7C7B-4A4A-8C3E-96456A170C05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4F17-734F-40CE-BD00-0744B6BFBE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E68-7C7B-4A4A-8C3E-96456A170C05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4F17-734F-40CE-BD00-0744B6BFBE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E68-7C7B-4A4A-8C3E-96456A170C05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4F17-734F-40CE-BD00-0744B6BFBEB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E68-7C7B-4A4A-8C3E-96456A170C05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4F17-734F-40CE-BD00-0744B6BFBE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E68-7C7B-4A4A-8C3E-96456A170C05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4F17-734F-40CE-BD00-0744B6BFBEBD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E68-7C7B-4A4A-8C3E-96456A170C05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4F17-734F-40CE-BD00-0744B6BFBE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E68-7C7B-4A4A-8C3E-96456A170C05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4F17-734F-40CE-BD00-0744B6BFBE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E68-7C7B-4A4A-8C3E-96456A170C05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4F17-734F-40CE-BD00-0744B6BFBEBD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E68-7C7B-4A4A-8C3E-96456A170C05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4F17-734F-40CE-BD00-0744B6BFBE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E68-7C7B-4A4A-8C3E-96456A170C05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4F17-734F-40CE-BD00-0744B6BFBE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E68-7C7B-4A4A-8C3E-96456A170C05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4F17-734F-40CE-BD00-0744B6BFBE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E68-7C7B-4A4A-8C3E-96456A170C05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4F17-734F-40CE-BD00-0744B6BFBE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E68-7C7B-4A4A-8C3E-96456A170C05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4F17-734F-40CE-BD00-0744B6BFBEB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2E68-7C7B-4A4A-8C3E-96456A170C05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4F17-734F-40CE-BD00-0744B6BFBEBD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0452E68-7C7B-4A4A-8C3E-96456A170C05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8144F17-734F-40CE-BD00-0744B6BFBEBD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0452E68-7C7B-4A4A-8C3E-96456A170C05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8144F17-734F-40CE-BD00-0744B6BFBEBD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87625" y="2060848"/>
            <a:ext cx="5832648" cy="2664296"/>
          </a:xfrm>
        </p:spPr>
        <p:txBody>
          <a:bodyPr>
            <a:noAutofit/>
          </a:bodyPr>
          <a:lstStyle/>
          <a:p>
            <a:r>
              <a:rPr lang="hr-HR" sz="9600" b="1" dirty="0" err="1"/>
              <a:t>japan</a:t>
            </a:r>
            <a:endParaRPr lang="hr-HR" sz="9600" b="1" dirty="0"/>
          </a:p>
        </p:txBody>
      </p:sp>
    </p:spTree>
    <p:extLst>
      <p:ext uri="{BB962C8B-B14F-4D97-AF65-F5344CB8AC3E}">
        <p14:creationId xmlns:p14="http://schemas.microsoft.com/office/powerpoint/2010/main" val="185594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60672" cy="1039427"/>
          </a:xfrm>
        </p:spPr>
        <p:txBody>
          <a:bodyPr>
            <a:noAutofit/>
          </a:bodyPr>
          <a:lstStyle/>
          <a:p>
            <a:r>
              <a:rPr lang="hr-HR" sz="6600" i="1" dirty="0"/>
              <a:t>HVALA NA PAŽNJI!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55976" y="5301208"/>
            <a:ext cx="4330824" cy="824955"/>
          </a:xfrm>
        </p:spPr>
        <p:txBody>
          <a:bodyPr/>
          <a:lstStyle/>
          <a:p>
            <a:pPr marL="114300" indent="0">
              <a:buNone/>
            </a:pPr>
            <a:r>
              <a:rPr lang="hr-HR" dirty="0"/>
              <a:t>Izradila: Lada </a:t>
            </a:r>
            <a:r>
              <a:rPr lang="hr-HR" dirty="0" err="1"/>
              <a:t>Skrbinac</a:t>
            </a:r>
            <a:r>
              <a:rPr lang="hr-HR" dirty="0"/>
              <a:t>, 4.r. </a:t>
            </a:r>
          </a:p>
        </p:txBody>
      </p:sp>
    </p:spTree>
    <p:extLst>
      <p:ext uri="{BB962C8B-B14F-4D97-AF65-F5344CB8AC3E}">
        <p14:creationId xmlns:p14="http://schemas.microsoft.com/office/powerpoint/2010/main" val="76088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Zemlja izlazećeg sunca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Japan se još naziva Zemljom Izlazećeg Sunca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6136357" cy="411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23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Zastava Japana</a:t>
            </a:r>
          </a:p>
        </p:txBody>
      </p:sp>
      <p:pic>
        <p:nvPicPr>
          <p:cNvPr id="1026" name="Picture 2" descr="Japan Fla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751" y="1752600"/>
            <a:ext cx="7520498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4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4320480" cy="1301006"/>
          </a:xfrm>
        </p:spPr>
        <p:txBody>
          <a:bodyPr/>
          <a:lstStyle/>
          <a:p>
            <a:r>
              <a:rPr lang="hr-HR" dirty="0">
                <a:solidFill>
                  <a:srgbClr val="FFC000"/>
                </a:solidFill>
              </a:rPr>
              <a:t>Jela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sushi</a:t>
            </a:r>
            <a:endParaRPr lang="hr-HR" dirty="0"/>
          </a:p>
          <a:p>
            <a:endParaRPr lang="hr-HR" dirty="0"/>
          </a:p>
          <a:p>
            <a:r>
              <a:rPr lang="hr-HR" dirty="0" err="1"/>
              <a:t>tampuri</a:t>
            </a:r>
            <a:r>
              <a:rPr lang="hr-HR" dirty="0"/>
              <a:t>             </a:t>
            </a:r>
          </a:p>
          <a:p>
            <a:endParaRPr lang="hr-HR" dirty="0"/>
          </a:p>
          <a:p>
            <a:r>
              <a:rPr lang="hr-HR" dirty="0" err="1"/>
              <a:t>tonakatasu</a:t>
            </a:r>
            <a:r>
              <a:rPr lang="hr-HR" dirty="0"/>
              <a:t>                                   </a:t>
            </a:r>
          </a:p>
          <a:p>
            <a:endParaRPr lang="hr-HR" dirty="0"/>
          </a:p>
          <a:p>
            <a:r>
              <a:rPr lang="hr-HR" dirty="0" err="1"/>
              <a:t>takoyaki</a:t>
            </a:r>
            <a:r>
              <a:rPr lang="hr-HR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96267" y="1412776"/>
            <a:ext cx="617339" cy="100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3606" y="2636912"/>
            <a:ext cx="1010477" cy="75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96" y="3958380"/>
            <a:ext cx="1268173" cy="6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25" y="4941168"/>
            <a:ext cx="1080542" cy="81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941118" cy="394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6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Obred čaja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kada ti netko ponudi šalicu čaja uzimaš sa desnom rukom i polaže se na lijevi dlan</a:t>
            </a:r>
          </a:p>
          <a:p>
            <a:endParaRPr lang="hr-HR" dirty="0"/>
          </a:p>
          <a:p>
            <a:r>
              <a:rPr lang="hr-HR" dirty="0"/>
              <a:t>čaj se ispija po tri gutljaja </a:t>
            </a:r>
          </a:p>
          <a:p>
            <a:endParaRPr lang="hr-H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75" y="3789040"/>
            <a:ext cx="4471978" cy="24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6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r>
              <a:rPr lang="hr-HR" dirty="0"/>
              <a:t>Stanovnici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Japanu živi oko 125,8 milijuna stanovnika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114300" indent="0">
              <a:buNone/>
            </a:pPr>
            <a:r>
              <a:rPr lang="hr-HR" dirty="0"/>
              <a:t>                                       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5040560" cy="283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05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Japanski vrtovi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Zamišljena mjesta ljepote i mira</a:t>
            </a:r>
          </a:p>
          <a:p>
            <a:pPr marL="114300" indent="0">
              <a:buNone/>
            </a:pPr>
            <a:endParaRPr lang="hr-HR" dirty="0"/>
          </a:p>
          <a:p>
            <a:r>
              <a:rPr lang="hr-HR" dirty="0"/>
              <a:t>Tradicionalni japanski vrt se razvio iz </a:t>
            </a:r>
            <a:r>
              <a:rPr lang="hr-HR"/>
              <a:t>kineskog vrta</a:t>
            </a:r>
            <a:endParaRPr lang="hr-HR" dirty="0"/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4003923" cy="30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Kako napraviti japanski vrt - Vrtlarica.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107564" cy="23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344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kimono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Tradicijski japanski odjevni predmet</a:t>
            </a:r>
          </a:p>
          <a:p>
            <a:endParaRPr lang="hr-HR" dirty="0"/>
          </a:p>
          <a:p>
            <a:r>
              <a:rPr lang="hr-HR" dirty="0"/>
              <a:t>Prepoznaje se po dugačkim rukavima i pojasu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06628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82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Trešnjin cvijet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Jedan od najvažnijih simbola Japana</a:t>
            </a:r>
          </a:p>
          <a:p>
            <a:endParaRPr lang="hr-HR" dirty="0"/>
          </a:p>
          <a:p>
            <a:r>
              <a:rPr lang="hr-HR" dirty="0"/>
              <a:t>Vrijeme kada cvate trešnja označava jedno od vrhunaca japanskog kalendara i predstavlja početak proljeća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6146" name="Picture 2" descr="Japanska kultura trešnje, sadnja i njeg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90133"/>
            <a:ext cx="4896544" cy="275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067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ekarska">
  <a:themeElements>
    <a:clrScheme name="Visok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Apotekars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ekars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otekarska">
  <a:themeElements>
    <a:clrScheme name="Apotekars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ekars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ekars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114</Words>
  <Application>Microsoft Office PowerPoint</Application>
  <PresentationFormat>Prikaz na zaslonu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Century Gothic</vt:lpstr>
      <vt:lpstr>Apotekarska</vt:lpstr>
      <vt:lpstr>1_Apotekarska</vt:lpstr>
      <vt:lpstr>japan</vt:lpstr>
      <vt:lpstr>Zemlja izlazećeg sunca</vt:lpstr>
      <vt:lpstr>Zastava Japana</vt:lpstr>
      <vt:lpstr>Jela</vt:lpstr>
      <vt:lpstr>Obred čaja</vt:lpstr>
      <vt:lpstr> Stanovnici </vt:lpstr>
      <vt:lpstr>Japanski vrtovi</vt:lpstr>
      <vt:lpstr>kimono</vt:lpstr>
      <vt:lpstr>Trešnjin cvijet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</dc:title>
  <dc:creator>Korisnik</dc:creator>
  <cp:lastModifiedBy>Maja Lojen</cp:lastModifiedBy>
  <cp:revision>13</cp:revision>
  <dcterms:created xsi:type="dcterms:W3CDTF">2022-10-07T11:56:13Z</dcterms:created>
  <dcterms:modified xsi:type="dcterms:W3CDTF">2022-10-18T10:06:27Z</dcterms:modified>
</cp:coreProperties>
</file>