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78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0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7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19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50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9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69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2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1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4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0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137C-18B6-483F-82BB-83CF7FF7F98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B4E5-345D-482A-BDB7-93C4A58511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18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Autofit/>
          </a:bodyPr>
          <a:lstStyle/>
          <a:p>
            <a:r>
              <a:rPr lang="hr-HR" sz="16600" dirty="0">
                <a:solidFill>
                  <a:schemeClr val="accent2">
                    <a:lumMod val="50000"/>
                  </a:schemeClr>
                </a:solidFill>
              </a:rPr>
              <a:t>Japan</a:t>
            </a:r>
          </a:p>
        </p:txBody>
      </p:sp>
      <p:pic>
        <p:nvPicPr>
          <p:cNvPr id="2050" name="Picture 2" descr="Japan | Commonwealth F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82" y="3136916"/>
            <a:ext cx="5139993" cy="34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pa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8" y="3212976"/>
            <a:ext cx="2016224" cy="12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Japanu živi oko 126 milijuna stanovnika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5059"/>
            <a:ext cx="5112568" cy="340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7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Pozdravljanje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Japanu ljudi se pozdravljaju klanjajući </a:t>
            </a:r>
          </a:p>
          <a:p>
            <a:r>
              <a:rPr lang="hr-HR" dirty="0"/>
              <a:t>ako se Japanci pozdravljaju sa starijom osobom moraju se nakloniti na 70 stupnjeva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33" y="3572421"/>
            <a:ext cx="41119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 jedenja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Japanu se ne smije komadiće riže ostavljati na tanjuru</a:t>
            </a:r>
          </a:p>
          <a:p>
            <a:r>
              <a:rPr lang="hr-HR" dirty="0"/>
              <a:t>ako Japanci ostave rižu na tanjuru smatra se da tko ostavi komadiće riže je nepoštovan prema biljkama</a:t>
            </a:r>
          </a:p>
          <a:p>
            <a:r>
              <a:rPr lang="hr-HR" dirty="0"/>
              <a:t>u Japanu se jede sa štapićima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 odijevanja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82451"/>
            <a:ext cx="8229600" cy="4525963"/>
          </a:xfrm>
        </p:spPr>
        <p:txBody>
          <a:bodyPr/>
          <a:lstStyle/>
          <a:p>
            <a:r>
              <a:rPr lang="hr-HR" dirty="0"/>
              <a:t>u  Japanu se nose bijele haljine 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16696"/>
            <a:ext cx="2664296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23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Gejše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gejše su tradicionalne ženske zabavljačice i rade kao domaćice</a:t>
            </a:r>
          </a:p>
          <a:p>
            <a:r>
              <a:rPr lang="hr-HR" dirty="0"/>
              <a:t> glavni posao im je služiti muškarcima i ženama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206800" cy="2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4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Trešnjin cvijet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Trešnjin cvijet jedan je od najvažnijih simbola japanske kulture</a:t>
            </a:r>
          </a:p>
          <a:p>
            <a:r>
              <a:rPr lang="hr-HR" dirty="0"/>
              <a:t>Trešnjin cvijet predstavlja buđenje, ljepotu i prolaznost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70" y="3645024"/>
            <a:ext cx="3672408" cy="27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7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Obred 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obred čaja služile su se dvije vrste čaja - </a:t>
            </a:r>
            <a:r>
              <a:rPr lang="hr-HR" dirty="0" err="1"/>
              <a:t>koiča</a:t>
            </a:r>
            <a:r>
              <a:rPr lang="hr-HR" dirty="0"/>
              <a:t> i </a:t>
            </a:r>
            <a:r>
              <a:rPr lang="hr-HR" dirty="0" err="1"/>
              <a:t>usuča</a:t>
            </a:r>
            <a:r>
              <a:rPr lang="hr-HR" dirty="0"/>
              <a:t>, prvo se pije </a:t>
            </a:r>
            <a:r>
              <a:rPr lang="hr-HR" dirty="0" err="1"/>
              <a:t>koiča</a:t>
            </a:r>
            <a:r>
              <a:rPr lang="hr-HR" dirty="0"/>
              <a:t> pa </a:t>
            </a:r>
            <a:r>
              <a:rPr lang="hr-HR" dirty="0" err="1"/>
              <a:t>usuča</a:t>
            </a:r>
            <a:endParaRPr lang="hr-HR" dirty="0"/>
          </a:p>
          <a:p>
            <a:r>
              <a:rPr lang="hr-HR" dirty="0"/>
              <a:t>ali prije toga stavlja se i miješa se bambusovom </a:t>
            </a:r>
            <a:r>
              <a:rPr lang="hr-HR" dirty="0" err="1"/>
              <a:t>kašikicom</a:t>
            </a:r>
            <a:r>
              <a:rPr lang="hr-HR" dirty="0"/>
              <a:t> sve dok se na   površini ne pojavi rijetka pjena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420888"/>
            <a:ext cx="7859216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8000" dirty="0"/>
              <a:t>HVALA NA PAŽNJI!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28D3446-7A09-21FD-1645-54017D93F42B}"/>
              </a:ext>
            </a:extLst>
          </p:cNvPr>
          <p:cNvSpPr txBox="1"/>
          <p:nvPr/>
        </p:nvSpPr>
        <p:spPr>
          <a:xfrm>
            <a:off x="489552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Izradila: Lucija </a:t>
            </a:r>
            <a:r>
              <a:rPr lang="hr-HR" sz="2800" dirty="0" err="1"/>
              <a:t>Zlački</a:t>
            </a:r>
            <a:r>
              <a:rPr lang="hr-HR" sz="28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739915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164</Words>
  <Application>Microsoft Office PowerPoint</Application>
  <PresentationFormat>Prikaz na zaslonu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sustava Office</vt:lpstr>
      <vt:lpstr>Japan</vt:lpstr>
      <vt:lpstr>Stanovnici</vt:lpstr>
      <vt:lpstr>Pozdravljanje</vt:lpstr>
      <vt:lpstr>Način jedenja</vt:lpstr>
      <vt:lpstr>Način odijevanja</vt:lpstr>
      <vt:lpstr>Gejše </vt:lpstr>
      <vt:lpstr>Trešnjin cvijet</vt:lpstr>
      <vt:lpstr>Obred čaja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Korisnik</dc:creator>
  <cp:lastModifiedBy>Maja Lojen</cp:lastModifiedBy>
  <cp:revision>12</cp:revision>
  <dcterms:created xsi:type="dcterms:W3CDTF">2022-10-07T11:48:15Z</dcterms:created>
  <dcterms:modified xsi:type="dcterms:W3CDTF">2022-10-18T10:07:39Z</dcterms:modified>
</cp:coreProperties>
</file>