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CD184A2-DFB1-4E50-8C30-D30EE2A33623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E519A6-5C45-4AD4-BD89-A1ACE27257F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656184"/>
          </a:xfrm>
        </p:spPr>
        <p:txBody>
          <a:bodyPr>
            <a:normAutofit/>
          </a:bodyPr>
          <a:lstStyle/>
          <a:p>
            <a:r>
              <a:rPr lang="hr-HR" sz="8800" dirty="0"/>
              <a:t>JAPAN</a:t>
            </a:r>
          </a:p>
        </p:txBody>
      </p:sp>
      <p:sp>
        <p:nvSpPr>
          <p:cNvPr id="3" name="AutoShape 2" descr="Japan - United States Department of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Japan - United States Department of St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Japan - United States Department of St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Japan - United States Department of Sta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0" descr="Japan - United States Department of Stat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8" name="Picture 12" descr="Japan - United States Department of St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99" y="3501008"/>
            <a:ext cx="3168352" cy="21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6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ZASTAVA</a:t>
            </a:r>
          </a:p>
        </p:txBody>
      </p:sp>
      <p:pic>
        <p:nvPicPr>
          <p:cNvPr id="1026" name="Picture 2" descr="Zastava Japan – A.T.O.M. Army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1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 u Japanu živi oko 125,8 milijuna stanovnika</a:t>
            </a:r>
          </a:p>
        </p:txBody>
      </p:sp>
    </p:spTree>
    <p:extLst>
      <p:ext uri="{BB962C8B-B14F-4D97-AF65-F5344CB8AC3E}">
        <p14:creationId xmlns:p14="http://schemas.microsoft.com/office/powerpoint/2010/main" val="364594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Jela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1"/>
            <a:ext cx="2120280" cy="1483122"/>
          </a:xfrm>
        </p:spPr>
        <p:txBody>
          <a:bodyPr>
            <a:noAutofit/>
          </a:bodyPr>
          <a:lstStyle/>
          <a:p>
            <a:r>
              <a:rPr lang="hr-HR" sz="2400" dirty="0" err="1"/>
              <a:t>sushi</a:t>
            </a:r>
            <a:r>
              <a:rPr lang="hr-HR" sz="2400" dirty="0"/>
              <a:t> </a:t>
            </a:r>
          </a:p>
          <a:p>
            <a:r>
              <a:rPr lang="hr-HR" sz="2400" dirty="0" err="1"/>
              <a:t>ramen</a:t>
            </a:r>
            <a:r>
              <a:rPr lang="hr-HR" sz="2400" dirty="0"/>
              <a:t> </a:t>
            </a:r>
          </a:p>
          <a:p>
            <a:r>
              <a:rPr lang="hr-HR" sz="2400" dirty="0" err="1"/>
              <a:t>unagi</a:t>
            </a:r>
            <a:r>
              <a:rPr lang="hr-HR" sz="2400" dirty="0"/>
              <a:t> </a:t>
            </a:r>
          </a:p>
        </p:txBody>
      </p:sp>
      <p:sp>
        <p:nvSpPr>
          <p:cNvPr id="4" name="AutoShape 2" descr="Sushi - Coolinar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ushi - Coolinar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ushi - Coolinari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 descr="Sushi - Coolinari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Sushi - Coolinar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17" y="2204864"/>
            <a:ext cx="1520792" cy="11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icy &quot;Beef&quot; Ramen – im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13" y="2767676"/>
            <a:ext cx="1363418" cy="13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agi Don Eel Recipe, Calories &amp; Nutrition Fa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6" y="4211365"/>
            <a:ext cx="2190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pozdravljanje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 Japanu se ljudi klanjaju </a:t>
            </a:r>
          </a:p>
          <a:p>
            <a:r>
              <a:rPr lang="hr-HR" sz="2400" dirty="0"/>
              <a:t>Ako je osoba starija naklanjaju se do 70  stupnjeva</a:t>
            </a:r>
          </a:p>
        </p:txBody>
      </p:sp>
    </p:spTree>
    <p:extLst>
      <p:ext uri="{BB962C8B-B14F-4D97-AF65-F5344CB8AC3E}">
        <p14:creationId xmlns:p14="http://schemas.microsoft.com/office/powerpoint/2010/main" val="341539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Trešnjin cvijet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440760" cy="918592"/>
          </a:xfrm>
        </p:spPr>
        <p:txBody>
          <a:bodyPr>
            <a:noAutofit/>
          </a:bodyPr>
          <a:lstStyle/>
          <a:p>
            <a:r>
              <a:rPr lang="hr-HR" sz="2400" dirty="0"/>
              <a:t>Vrijeme dok cvijeta trešnjin cvijet označava jedno od vrhunaca  japanskog kalendara i predstavlja početak proljeća</a:t>
            </a:r>
          </a:p>
        </p:txBody>
      </p:sp>
      <p:pic>
        <p:nvPicPr>
          <p:cNvPr id="2050" name="Picture 2" descr="Free slika: trešnja, Japan, roza, proljeće, cvijeće, slatka, biljka |  Hippo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78" y="3645024"/>
            <a:ext cx="36825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3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Kimono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2492896"/>
            <a:ext cx="5832648" cy="3096344"/>
          </a:xfrm>
        </p:spPr>
        <p:txBody>
          <a:bodyPr/>
          <a:lstStyle/>
          <a:p>
            <a:r>
              <a:rPr lang="hr-HR" dirty="0"/>
              <a:t>Kimono se najčešće prepoznaje po širokim rukavima  i pojasu</a:t>
            </a:r>
          </a:p>
          <a:p>
            <a:endParaRPr lang="hr-HR" dirty="0"/>
          </a:p>
        </p:txBody>
      </p:sp>
      <p:pic>
        <p:nvPicPr>
          <p:cNvPr id="3078" name="Picture 6" descr="Kimono fashion show hi-res stock photography and images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" b="9812"/>
          <a:stretch/>
        </p:blipFill>
        <p:spPr bwMode="auto">
          <a:xfrm>
            <a:off x="3743908" y="3110767"/>
            <a:ext cx="16561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3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700808"/>
            <a:ext cx="6728792" cy="4032448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endParaRPr lang="hr-HR" dirty="0"/>
          </a:p>
          <a:p>
            <a:pPr indent="0" algn="ctr">
              <a:buNone/>
            </a:pPr>
            <a:endParaRPr lang="hr-HR" dirty="0"/>
          </a:p>
          <a:p>
            <a:pPr indent="0" algn="ctr">
              <a:buNone/>
            </a:pPr>
            <a:r>
              <a:rPr lang="hr-HR" sz="5200" dirty="0"/>
              <a:t>HVALA NA POZORNOSTI!</a:t>
            </a:r>
          </a:p>
          <a:p>
            <a:endParaRPr lang="hr-HR" dirty="0"/>
          </a:p>
          <a:p>
            <a:endParaRPr lang="hr-HR" dirty="0"/>
          </a:p>
          <a:p>
            <a:pPr indent="0">
              <a:buNone/>
            </a:pPr>
            <a:r>
              <a:rPr lang="hr-HR" dirty="0"/>
              <a:t>		</a:t>
            </a:r>
            <a:r>
              <a:rPr lang="hr-HR" sz="2100" dirty="0"/>
              <a:t>                            Izradila: Marcela </a:t>
            </a:r>
            <a:r>
              <a:rPr lang="hr-HR" sz="2100" dirty="0" err="1"/>
              <a:t>Postružin</a:t>
            </a:r>
            <a:r>
              <a:rPr lang="hr-HR" sz="2100" dirty="0"/>
              <a:t>, 4.r.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26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146</TotalTime>
  <Words>73</Words>
  <Application>Microsoft Office PowerPoint</Application>
  <PresentationFormat>Prikaz na zaslonu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Visoka moda</vt:lpstr>
      <vt:lpstr>JAPAN</vt:lpstr>
      <vt:lpstr>ZASTAVA</vt:lpstr>
      <vt:lpstr>STANOVNICI</vt:lpstr>
      <vt:lpstr>Jela </vt:lpstr>
      <vt:lpstr>pozdravljanje</vt:lpstr>
      <vt:lpstr>Trešnjin cvijet</vt:lpstr>
      <vt:lpstr>Kimono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Korisnik</dc:creator>
  <cp:lastModifiedBy>Maja Lojen</cp:lastModifiedBy>
  <cp:revision>11</cp:revision>
  <dcterms:created xsi:type="dcterms:W3CDTF">2022-10-07T11:48:40Z</dcterms:created>
  <dcterms:modified xsi:type="dcterms:W3CDTF">2022-10-18T09:57:20Z</dcterms:modified>
</cp:coreProperties>
</file>