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057E12A9-00B7-4B25-87FF-6C212D08E515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38AC-D618-4A45-A5FC-B8D823BA2A67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A883-FA09-44C7-80F5-B832445D9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193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38AC-D618-4A45-A5FC-B8D823BA2A67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A883-FA09-44C7-80F5-B832445D9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1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38AC-D618-4A45-A5FC-B8D823BA2A67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A883-FA09-44C7-80F5-B832445D9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012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38AC-D618-4A45-A5FC-B8D823BA2A67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A883-FA09-44C7-80F5-B832445D9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717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38AC-D618-4A45-A5FC-B8D823BA2A67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A883-FA09-44C7-80F5-B832445D9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393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38AC-D618-4A45-A5FC-B8D823BA2A67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A883-FA09-44C7-80F5-B832445D9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576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38AC-D618-4A45-A5FC-B8D823BA2A67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A883-FA09-44C7-80F5-B832445D9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40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38AC-D618-4A45-A5FC-B8D823BA2A67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A883-FA09-44C7-80F5-B832445D9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582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38AC-D618-4A45-A5FC-B8D823BA2A67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A883-FA09-44C7-80F5-B832445D9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887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38AC-D618-4A45-A5FC-B8D823BA2A67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A883-FA09-44C7-80F5-B832445D9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053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38AC-D618-4A45-A5FC-B8D823BA2A67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A883-FA09-44C7-80F5-B832445D9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264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38AC-D618-4A45-A5FC-B8D823BA2A67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EA883-FA09-44C7-80F5-B832445D9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623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35533" y="1628800"/>
            <a:ext cx="7772400" cy="1470025"/>
          </a:xfrm>
        </p:spPr>
        <p:txBody>
          <a:bodyPr>
            <a:noAutofit/>
          </a:bodyPr>
          <a:lstStyle/>
          <a:p>
            <a:r>
              <a:rPr lang="hr-HR" sz="19900" dirty="0"/>
              <a:t>JAPAN</a:t>
            </a:r>
          </a:p>
        </p:txBody>
      </p:sp>
      <p:pic>
        <p:nvPicPr>
          <p:cNvPr id="5122" name="Picture 2" descr="Zemlja Izlazećeg Sunca: Japanska kultura jedna je od najbogatijih kultura na svije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77284"/>
            <a:ext cx="4563963" cy="2966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88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Trešnjin cvijet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55976" y="2420889"/>
            <a:ext cx="4330824" cy="1800200"/>
          </a:xfrm>
        </p:spPr>
        <p:txBody>
          <a:bodyPr>
            <a:normAutofit fontScale="92500"/>
          </a:bodyPr>
          <a:lstStyle/>
          <a:p>
            <a:r>
              <a:rPr lang="hr-HR" dirty="0"/>
              <a:t>Trešnjin cvijet je jedan od najpoznatijih simbola Japanske kulture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902192" cy="259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46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hr-HR" dirty="0"/>
              <a:t>Japanski vrtovi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3" y="1484784"/>
            <a:ext cx="389551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9198"/>
            <a:ext cx="4283967" cy="320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71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Obred čaja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Pijenje čaja značajan je dio Japanske kulture</a:t>
            </a:r>
          </a:p>
          <a:p>
            <a:r>
              <a:rPr lang="hr-HR" dirty="0"/>
              <a:t>Čajna ceremonija obuhvaća obrok i dva služenja čaja, a traje približno četiri sata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4824536" cy="319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967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-12576"/>
            <a:ext cx="7772400" cy="2001416"/>
          </a:xfrm>
        </p:spPr>
        <p:txBody>
          <a:bodyPr/>
          <a:lstStyle/>
          <a:p>
            <a:r>
              <a:rPr lang="hr-HR" dirty="0"/>
              <a:t>Jela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5301208"/>
          </a:xfrm>
        </p:spPr>
        <p:txBody>
          <a:bodyPr/>
          <a:lstStyle/>
          <a:p>
            <a:pPr algn="l"/>
            <a:r>
              <a:rPr lang="hr-HR" dirty="0">
                <a:solidFill>
                  <a:srgbClr val="FF0000"/>
                </a:solidFill>
              </a:rPr>
              <a:t>Sushi			</a:t>
            </a:r>
          </a:p>
          <a:p>
            <a:r>
              <a:rPr lang="hr-HR" dirty="0">
                <a:solidFill>
                  <a:srgbClr val="FF0000"/>
                </a:solidFill>
              </a:rPr>
              <a:t>                                   </a:t>
            </a:r>
            <a:r>
              <a:rPr lang="hr-HR" dirty="0" err="1">
                <a:solidFill>
                  <a:srgbClr val="FF0000"/>
                </a:solidFill>
              </a:rPr>
              <a:t>Unagi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roll</a:t>
            </a:r>
            <a:endParaRPr lang="hr-HR" dirty="0">
              <a:solidFill>
                <a:srgbClr val="FF0000"/>
              </a:solidFill>
            </a:endParaRPr>
          </a:p>
          <a:p>
            <a:endParaRPr lang="hr-HR" dirty="0">
              <a:solidFill>
                <a:srgbClr val="FF0000"/>
              </a:solidFill>
            </a:endParaRPr>
          </a:p>
          <a:p>
            <a:endParaRPr lang="hr-HR" dirty="0">
              <a:solidFill>
                <a:srgbClr val="FF0000"/>
              </a:solidFill>
            </a:endParaRPr>
          </a:p>
          <a:p>
            <a:endParaRPr lang="hr-HR" dirty="0">
              <a:solidFill>
                <a:srgbClr val="FF0000"/>
              </a:solidFill>
            </a:endParaRPr>
          </a:p>
          <a:p>
            <a:pPr algn="l"/>
            <a:r>
              <a:rPr lang="hr-HR" dirty="0" err="1">
                <a:solidFill>
                  <a:srgbClr val="FF0000"/>
                </a:solidFill>
              </a:rPr>
              <a:t>Ramen</a:t>
            </a:r>
            <a:endParaRPr lang="hr-HR" dirty="0">
              <a:solidFill>
                <a:srgbClr val="FF0000"/>
              </a:solidFill>
            </a:endParaRPr>
          </a:p>
          <a:p>
            <a:endParaRPr lang="hr-HR" dirty="0">
              <a:solidFill>
                <a:srgbClr val="FF0000"/>
              </a:solidFill>
            </a:endParaRPr>
          </a:p>
          <a:p>
            <a:r>
              <a:rPr lang="hr-HR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288176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718" y="2895583"/>
            <a:ext cx="3312368" cy="279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5038097"/>
            <a:ext cx="3025777" cy="160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Način izuvanja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5040560"/>
          </a:xfrm>
        </p:spPr>
        <p:txBody>
          <a:bodyPr/>
          <a:lstStyle/>
          <a:p>
            <a:r>
              <a:rPr lang="hr-HR" dirty="0"/>
              <a:t>Uvijek se skidaju cipele pri ulazu u sva japanska domaćinstva pa čak i u hotele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Nikad se s cipelama ne smije stati na </a:t>
            </a:r>
            <a:r>
              <a:rPr lang="hr-HR" dirty="0" err="1"/>
              <a:t>tatami</a:t>
            </a:r>
            <a:r>
              <a:rPr lang="hr-HR" dirty="0"/>
              <a:t>, pod koji se i dan danas koristi u mnogim kućama i hotelima</a:t>
            </a:r>
          </a:p>
        </p:txBody>
      </p:sp>
    </p:spTree>
    <p:extLst>
      <p:ext uri="{BB962C8B-B14F-4D97-AF65-F5344CB8AC3E}">
        <p14:creationId xmlns:p14="http://schemas.microsoft.com/office/powerpoint/2010/main" val="322725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6336704"/>
          </a:xfrm>
        </p:spPr>
        <p:txBody>
          <a:bodyPr>
            <a:normAutofit/>
          </a:bodyPr>
          <a:lstStyle/>
          <a:p>
            <a:br>
              <a:rPr lang="hr-HR" dirty="0"/>
            </a:br>
            <a:br>
              <a:rPr lang="hr-HR" dirty="0"/>
            </a:br>
            <a:r>
              <a:rPr lang="hr-HR" sz="7200" b="1" dirty="0"/>
              <a:t>Hvala na pažnji!</a:t>
            </a:r>
            <a:br>
              <a:rPr lang="hr-HR" dirty="0"/>
            </a:br>
            <a:r>
              <a:rPr lang="hr-HR" dirty="0"/>
              <a:t> </a:t>
            </a:r>
            <a:br>
              <a:rPr lang="hr-HR" dirty="0"/>
            </a:br>
            <a:br>
              <a:rPr lang="hr-HR" dirty="0"/>
            </a:br>
            <a:r>
              <a:rPr lang="hr-HR" dirty="0"/>
              <a:t>                             </a:t>
            </a:r>
            <a:r>
              <a:rPr lang="hr-HR" sz="3200" dirty="0"/>
              <a:t>Izradio: Marko Balija, 4.r. </a:t>
            </a:r>
          </a:p>
        </p:txBody>
      </p:sp>
    </p:spTree>
    <p:extLst>
      <p:ext uri="{BB962C8B-B14F-4D97-AF65-F5344CB8AC3E}">
        <p14:creationId xmlns:p14="http://schemas.microsoft.com/office/powerpoint/2010/main" val="190432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6r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Tema6r</Template>
  <TotalTime>90</TotalTime>
  <Words>106</Words>
  <Application>Microsoft Office PowerPoint</Application>
  <PresentationFormat>Prikaz na zaslonu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Tema6r</vt:lpstr>
      <vt:lpstr>JAPAN</vt:lpstr>
      <vt:lpstr>Trešnjin cvijet</vt:lpstr>
      <vt:lpstr>Japanski vrtovi</vt:lpstr>
      <vt:lpstr>Obred čaja</vt:lpstr>
      <vt:lpstr>Jela</vt:lpstr>
      <vt:lpstr>Način izuvanja</vt:lpstr>
      <vt:lpstr>  Hvala na pažnji!                                 Izradio: Marko Balija, 4.r.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</dc:title>
  <dc:creator>Korisnik</dc:creator>
  <cp:lastModifiedBy>Maja Lojen</cp:lastModifiedBy>
  <cp:revision>10</cp:revision>
  <dcterms:created xsi:type="dcterms:W3CDTF">2022-10-07T11:48:51Z</dcterms:created>
  <dcterms:modified xsi:type="dcterms:W3CDTF">2022-10-17T11:14:06Z</dcterms:modified>
</cp:coreProperties>
</file>